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hpOWikj/KfCvyn5439kFbw02EB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PY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3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3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3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3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3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777332" y="-270669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5251054" y="2203053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917179" y="128985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Y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>
            <p:ph type="ctrTitle"/>
          </p:nvPr>
        </p:nvSpPr>
        <p:spPr>
          <a:xfrm>
            <a:off x="596348" y="1188692"/>
            <a:ext cx="7719516" cy="704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s-PY" sz="3600">
                <a:solidFill>
                  <a:schemeClr val="lt1"/>
                </a:solidFill>
              </a:rPr>
              <a:t>PYTHON EXPERT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96348" y="2460694"/>
            <a:ext cx="5446643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Lic. Derlis Caballero Mendoza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derliscaballero91@gmail.com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96347" y="3934445"/>
            <a:ext cx="5446643" cy="44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Clase </a:t>
            </a:r>
            <a:r>
              <a:rPr lang="es-PY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0" i="0" lang="es-PY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Operadores Lógicos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1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957" y="1706518"/>
            <a:ext cx="6948601" cy="344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Operadores Lógicos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2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958" y="1508822"/>
            <a:ext cx="31623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Entrada de Datos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7409" y="1543139"/>
            <a:ext cx="56292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Entrada de Datos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4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334" y="1543050"/>
            <a:ext cx="547687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Condicionales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8" y="1444372"/>
            <a:ext cx="541972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Ejercicios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Ej1: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539" y="1620051"/>
            <a:ext cx="63817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Solución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0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Ej1: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181" y="1515009"/>
            <a:ext cx="50482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Fuente GIT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https://github.com/dcaballero91/sem-python.git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2767244" y="1043014"/>
            <a:ext cx="25490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Y" sz="4000" u="none" cap="none" strike="noStrike">
                <a:solidFill>
                  <a:srgbClr val="424570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 b="1" i="0" sz="4000" u="none" cap="none" strike="noStrike">
              <a:solidFill>
                <a:srgbClr val="4245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" y="1133504"/>
            <a:ext cx="1935480" cy="173956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>
            <a:off x="2743200" y="2003285"/>
            <a:ext cx="25731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Y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Lic. Derlis Caballero Mendoza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0238" y="2563447"/>
            <a:ext cx="943107" cy="94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7244" y="2202180"/>
            <a:ext cx="2191512" cy="245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s-PY" sz="2400">
                <a:latin typeface="Calibri"/>
                <a:ea typeface="Calibri"/>
                <a:cs typeface="Calibri"/>
                <a:sym typeface="Calibri"/>
              </a:rPr>
              <a:t>Tabla de contenidos</a:t>
            </a:r>
            <a:endParaRPr/>
          </a:p>
        </p:txBody>
      </p:sp>
      <p:sp>
        <p:nvSpPr>
          <p:cNvPr id="97" name="Google Shape;97;p2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162228" y="1247686"/>
            <a:ext cx="5982056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Comentarios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Asignaciones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Comparaciones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 Aritméticos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 Lógicos	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 de datos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Salida de datos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Condicionales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PY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Ejercicio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Variables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PY"/>
              <a:t>Ejemplo: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13" y="1490159"/>
            <a:ext cx="2989693" cy="483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Comentarios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2995" y="1800225"/>
            <a:ext cx="38671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Asignaciones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522" y="1488970"/>
            <a:ext cx="40862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Comparaciones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927" y="1494972"/>
            <a:ext cx="7359353" cy="455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Comparaciones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7098" y="1498896"/>
            <a:ext cx="33909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Operadores Aritméticos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220" y="1515361"/>
            <a:ext cx="6786785" cy="39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ctrTitle"/>
          </p:nvPr>
        </p:nvSpPr>
        <p:spPr>
          <a:xfrm>
            <a:off x="452928" y="393107"/>
            <a:ext cx="7494662" cy="495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s-PY" sz="2400">
                <a:latin typeface="Verdana"/>
                <a:ea typeface="Verdana"/>
                <a:cs typeface="Verdana"/>
                <a:sym typeface="Verdana"/>
              </a:rPr>
              <a:t>Operadores Aritméticos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"/>
          <p:cNvSpPr txBox="1"/>
          <p:nvPr>
            <p:ph idx="1" type="subTitle"/>
          </p:nvPr>
        </p:nvSpPr>
        <p:spPr>
          <a:xfrm>
            <a:off x="452927" y="957129"/>
            <a:ext cx="7494663" cy="550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i="0" lang="es-PY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Ejemplo:</a:t>
            </a:r>
            <a:endParaRPr/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152" y="0"/>
            <a:ext cx="18028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102" y="1471256"/>
            <a:ext cx="53911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2020-02-20T19:44:45Z</dcterms:created>
  <dc:creator>Monserrat Duarte</dc:creator>
</cp:coreProperties>
</file>